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9" r:id="rId5"/>
    <p:sldId id="260" r:id="rId6"/>
    <p:sldId id="261" r:id="rId7"/>
    <p:sldId id="278" r:id="rId8"/>
    <p:sldId id="279" r:id="rId9"/>
    <p:sldId id="280" r:id="rId10"/>
    <p:sldId id="281" r:id="rId11"/>
    <p:sldId id="282" r:id="rId12"/>
    <p:sldId id="256" r:id="rId13"/>
    <p:sldId id="267" r:id="rId14"/>
    <p:sldId id="269" r:id="rId15"/>
    <p:sldId id="271" r:id="rId16"/>
    <p:sldId id="257" r:id="rId17"/>
    <p:sldId id="272" r:id="rId18"/>
    <p:sldId id="277" r:id="rId1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672">
          <p15:clr>
            <a:srgbClr val="A4A3A4"/>
          </p15:clr>
        </p15:guide>
        <p15:guide id="3" pos="3840">
          <p15:clr>
            <a:srgbClr val="A4A3A4"/>
          </p15:clr>
        </p15:guide>
        <p15:guide id="4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C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17" autoAdjust="0"/>
    <p:restoredTop sz="94660"/>
  </p:normalViewPr>
  <p:slideViewPr>
    <p:cSldViewPr>
      <p:cViewPr>
        <p:scale>
          <a:sx n="75" d="100"/>
          <a:sy n="75" d="100"/>
        </p:scale>
        <p:origin x="1114" y="653"/>
      </p:cViewPr>
      <p:guideLst>
        <p:guide orient="horz" pos="2166"/>
        <p:guide orient="horz" pos="672"/>
        <p:guide pos="3840"/>
        <p:guide pos="4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576478-AD00-4B6B-AA58-900753E6C08E}" type="datetimeFigureOut">
              <a:rPr lang="es-CO" smtClean="0"/>
              <a:t>23/09/2019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437BE7-5363-4AFB-88D3-45324E4714B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458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78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73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7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712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480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195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691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29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35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677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533400" y="5779795"/>
            <a:ext cx="11201400" cy="925805"/>
            <a:chOff x="609600" y="5805286"/>
            <a:chExt cx="11201400" cy="92580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411" y="6128448"/>
              <a:ext cx="1744694" cy="5284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6801" y="6102563"/>
              <a:ext cx="1253717" cy="5847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882" y="5952601"/>
              <a:ext cx="1342320" cy="70426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998" y="6128448"/>
              <a:ext cx="2259991" cy="5284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3094" y="5897627"/>
              <a:ext cx="1327906" cy="75924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5805286"/>
              <a:ext cx="1328308" cy="925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553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39" y="403854"/>
            <a:ext cx="8680722" cy="60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336" y="2514600"/>
            <a:ext cx="4848064" cy="26825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63496"/>
            <a:ext cx="6415610" cy="17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5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4" y="1066800"/>
            <a:ext cx="4558673" cy="327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42646"/>
            <a:ext cx="5860590" cy="17725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5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81200"/>
            <a:ext cx="9553260" cy="15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5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duotone>
              <a:srgbClr val="BAD8EC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" r="20588"/>
          <a:stretch/>
        </p:blipFill>
        <p:spPr>
          <a:xfrm>
            <a:off x="0" y="0"/>
            <a:ext cx="12192000" cy="55625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872844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8825" y="205001"/>
            <a:ext cx="4920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Sponsors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1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1" y="685800"/>
            <a:ext cx="3283793" cy="167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76" y="691484"/>
            <a:ext cx="3782624" cy="1670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045" y="474018"/>
            <a:ext cx="2893452" cy="21929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48" y="3179229"/>
            <a:ext cx="3306212" cy="1900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948" y="3352801"/>
            <a:ext cx="5393623" cy="15528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0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1013182"/>
            <a:ext cx="3889375" cy="1021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84" y="304181"/>
            <a:ext cx="2058046" cy="24390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787576"/>
            <a:ext cx="2667000" cy="1472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17" y="4214807"/>
            <a:ext cx="5004383" cy="1008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303322"/>
            <a:ext cx="5486400" cy="8207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154632"/>
            <a:ext cx="5556504" cy="6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3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duotone>
              <a:srgbClr val="BAD8EC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" r="20588"/>
          <a:stretch/>
        </p:blipFill>
        <p:spPr>
          <a:xfrm>
            <a:off x="-3110" y="0"/>
            <a:ext cx="12195110" cy="5564018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Rectangle 8"/>
          <p:cNvSpPr/>
          <p:nvPr/>
        </p:nvSpPr>
        <p:spPr>
          <a:xfrm>
            <a:off x="0" y="1"/>
            <a:ext cx="12192000" cy="872844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8825" y="152400"/>
            <a:ext cx="492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Founding Sponsors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1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9" y="1752600"/>
            <a:ext cx="10452314" cy="23622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3400" y="5779795"/>
            <a:ext cx="11201400" cy="925805"/>
            <a:chOff x="609600" y="5805286"/>
            <a:chExt cx="11201400" cy="9258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411" y="6128448"/>
              <a:ext cx="1744694" cy="52842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6801" y="6102563"/>
              <a:ext cx="1253717" cy="5847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882" y="5952601"/>
              <a:ext cx="1342320" cy="7042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998" y="6128448"/>
              <a:ext cx="2259991" cy="52842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3094" y="5897627"/>
              <a:ext cx="1327906" cy="75924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5805286"/>
              <a:ext cx="1328308" cy="925805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95" y="1600200"/>
            <a:ext cx="9009500" cy="2895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8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7" y="2057400"/>
            <a:ext cx="10849221" cy="16218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11" y="2209800"/>
            <a:ext cx="10476778" cy="14702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82" y="1828800"/>
            <a:ext cx="10520076" cy="19421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8" y="2057400"/>
            <a:ext cx="10839202" cy="19216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7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duotone>
              <a:srgbClr val="BAD8EC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" r="20588"/>
          <a:stretch/>
        </p:blipFill>
        <p:spPr>
          <a:xfrm>
            <a:off x="0" y="0"/>
            <a:ext cx="12192000" cy="55625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0" y="1"/>
            <a:ext cx="12192000" cy="872844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8825" y="152400"/>
            <a:ext cx="492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Visioning Sponsors</a:t>
            </a:r>
            <a:endParaRPr lang="es-CO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33400" y="5779795"/>
            <a:ext cx="11201400" cy="925805"/>
            <a:chOff x="609600" y="5805286"/>
            <a:chExt cx="11201400" cy="92580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411" y="6128448"/>
              <a:ext cx="1744694" cy="52842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6801" y="6102563"/>
              <a:ext cx="1253717" cy="58474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882" y="5952601"/>
              <a:ext cx="1342320" cy="70426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998" y="6128448"/>
              <a:ext cx="2259991" cy="52842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3094" y="5897627"/>
              <a:ext cx="1327906" cy="75924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5805286"/>
              <a:ext cx="1328308" cy="925805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0" y="5486400"/>
            <a:ext cx="12192000" cy="206411"/>
          </a:xfrm>
          <a:prstGeom prst="rect">
            <a:avLst/>
          </a:prstGeom>
          <a:solidFill>
            <a:srgbClr val="8D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icture" ma:contentTypeID="0x01010200C2BE8F9502865541A7F8C96EEEF7CC83" ma:contentTypeVersion="0" ma:contentTypeDescription="Upload an image or a photograph." ma:contentTypeScope="" ma:versionID="738c05f2ea21521319d4c8278fac661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8bac3f4d5c4430efce0db78d9dd816f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Picture Width" ma:internalName="ImageWidth" ma:readOnly="true">
      <xsd:simpleType>
        <xsd:restriction base="dms:Unknown"/>
      </xsd:simpleType>
    </xsd:element>
    <xsd:element name="ImageHeight" ma:index="12" nillable="true" ma:displayName="Picture Height" ma:internalName="ImageHeight" ma:readOnly="true">
      <xsd:simpleType>
        <xsd:restriction base="dms:Unknown"/>
      </xsd:simpleType>
    </xsd:element>
    <xsd:element name="ImageCreateDate" ma:index="13" nillable="true" ma:displayName="Date Picture Taken" ma:format="DateTime" ma:hidden="true" ma:internalName="ImageCreateDate">
      <xsd:simpleType>
        <xsd:restriction base="dms:DateTime"/>
      </xsd:simpleType>
    </xsd:element>
    <xsd:element name="Description" ma:index="14" nillable="true" ma:displayName="Description" ma:description="Used as alternative text for the picture.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Preview Exists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Preview Image URL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 ma:index="20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ImageCreateDate xmlns="http://schemas.microsoft.com/sharepoint/v3" xsi:nil="true"/>
    <Description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149DF5-1C89-49AD-94B1-061A3C6E5C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BF3F55-664A-4CE7-9C2D-756184A5B8A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28752CE-7DCC-47C8-BA4A-1C454EA2D4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Andres</dc:creator>
  <cp:lastModifiedBy>Gomez, Andres</cp:lastModifiedBy>
  <cp:revision>55</cp:revision>
  <dcterms:created xsi:type="dcterms:W3CDTF">2016-08-02T15:25:36Z</dcterms:created>
  <dcterms:modified xsi:type="dcterms:W3CDTF">2019-09-23T15:46:06Z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0x01010200C2BE8F9502865541A7F8C96EEEF7CC83</vt:lpwstr>
  </property>
</Properties>
</file>